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969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71841">
            <a:off x="1619672" y="1268760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волшебные слова,</a:t>
            </a:r>
          </a:p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Скажешь, сразу тишина.</a:t>
            </a:r>
          </a:p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 внимательным, дружок!</a:t>
            </a:r>
          </a:p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Начинается урок.</a:t>
            </a:r>
          </a:p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сегодня опять</a:t>
            </a:r>
          </a:p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Учиться будем рисовать.</a:t>
            </a:r>
          </a:p>
        </p:txBody>
      </p:sp>
    </p:spTree>
    <p:extLst>
      <p:ext uri="{BB962C8B-B14F-4D97-AF65-F5344CB8AC3E}">
        <p14:creationId xmlns:p14="http://schemas.microsoft.com/office/powerpoint/2010/main" val="104626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63537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4"/>
          <a:stretch/>
        </p:blipFill>
        <p:spPr>
          <a:xfrm>
            <a:off x="4355976" y="260646"/>
            <a:ext cx="4464496" cy="296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17032"/>
            <a:ext cx="4245060" cy="2792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15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567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4" y="188640"/>
            <a:ext cx="4217428" cy="2911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06" y="116632"/>
            <a:ext cx="4361090" cy="2911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8" y="3233223"/>
            <a:ext cx="4335760" cy="3505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527" y="3212976"/>
            <a:ext cx="4142143" cy="35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723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19" y="188640"/>
            <a:ext cx="9196119" cy="635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07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567248"/>
            <a:ext cx="7704856" cy="3816424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pPr marL="45720" indent="0">
              <a:buNone/>
            </a:pPr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урок !</a:t>
            </a:r>
          </a:p>
          <a:p>
            <a:pPr marL="45720" indent="0">
              <a:buNone/>
            </a:pP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2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4">
      <a:dk1>
        <a:sysClr val="windowText" lastClr="000000"/>
      </a:dk1>
      <a:lt1>
        <a:sysClr val="window" lastClr="FFFFFF"/>
      </a:lt1>
      <a:dk2>
        <a:srgbClr val="4B98FF"/>
      </a:dk2>
      <a:lt2>
        <a:srgbClr val="7030A0"/>
      </a:lt2>
      <a:accent1>
        <a:srgbClr val="FF388C"/>
      </a:accent1>
      <a:accent2>
        <a:srgbClr val="7030A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</TotalTime>
  <Words>28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Ангелина</dc:creator>
  <cp:lastModifiedBy>Ангелина</cp:lastModifiedBy>
  <cp:revision>7</cp:revision>
  <dcterms:created xsi:type="dcterms:W3CDTF">2017-10-24T15:27:06Z</dcterms:created>
  <dcterms:modified xsi:type="dcterms:W3CDTF">2017-10-24T16:29:28Z</dcterms:modified>
</cp:coreProperties>
</file>