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  <a:srgbClr val="66FFFF"/>
    <a:srgbClr val="CC99FF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16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CFA18-0463-469F-A9BA-E58A0C6CC086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E8976-D851-4CC6-8B4B-6D97FDED3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7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4174D8-D663-4B54-861D-654AA3C9474C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F2EB-454B-4854-ABBA-A723E0F97D2F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A6FA-2525-472D-A817-9DF1FC61C42D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409232-2145-49B8-832E-260CD7187950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A1A9F5-1930-4F6D-91B4-0FD974B64384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5398-4DD4-47A2-9B39-C572D6EF60DC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446A-50F9-4D95-A568-5F4E0B97D860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92C432-267C-48D1-AF9E-28134DE71AE2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68A6-CAE7-432D-B666-2AC4127842AB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ABD5BB-FBB8-4EC5-A4EE-7568EA9D32F8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0E763D-44B1-4EDA-A267-CE4568AC3400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4BFB9C-34B3-4BF0-8630-D9B2F97ECC3D}" type="datetime1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7AC079-9277-4FE6-89ED-6745E63A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88;&#1086;&#1082;%20&#1084;&#1091;&#1079;&#1099;&#1082;&#1080;\&#1052;&#1091;&#1079;&#1099;&#1082;&#1072;&#1083;&#1100;&#1085;&#1099;&#1081;%20&#1084;&#1072;&#1090;&#1077;&#1088;&#1080;&#1072;&#1083;\&#1063;&#1072;&#1081;&#1082;&#1086;&#1074;&#1089;&#1082;&#1080;&#1081;%20-%20&#1042;&#1072;&#1083;&#1100;&#1089;%20&#1080;&#1079;%20&#1044;&#1077;&#1090;&#1089;&#1082;&#1086;&#1075;&#1086;%20&#1072;&#1083;&#1100;&#1073;&#1086;&#1084;&#1072;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88;&#1086;&#1082;%20&#1084;&#1091;&#1079;&#1099;&#1082;&#1080;\&#1052;&#1091;&#1079;&#1099;&#1082;&#1072;&#1083;&#1100;&#1085;&#1099;&#1081;%20&#1084;&#1072;&#1090;&#1077;&#1088;&#1080;&#1072;&#1083;\&#1050;&#1083;&#1072;&#1089;&#1089;&#1080;&#1082;&#1072;%20&#1076;&#1083;&#1103;%20&#1084;&#1072;&#1083;&#1099;&#1096;&#1077;&#1081;%20-%20&#1057;&#1083;&#1072;&#1076;&#1082;&#1072;&#1103;%20&#1075;&#1088;&#1077;&#1079;&#1072;%20&#1080;&#1079;%20&#1044;&#1077;&#1090;&#1089;&#1082;&#1086;&#1075;&#1086;%20&#1072;&#1083;&#1100;&#1073;&#1086;&#1084;&#1072;%20(&#1055;.&#1063;&#1072;&#1081;&#1082;&#1086;&#1074;&#1089;&#1082;&#1080;&#1081;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88;&#1086;&#1082;%20&#1084;&#1091;&#1079;&#1099;&#1082;&#1080;\&#1052;&#1091;&#1079;&#1099;&#1082;&#1072;&#1083;&#1100;&#1085;&#1099;&#1081;%20&#1084;&#1072;&#1090;&#1077;&#1088;&#1080;&#1072;&#1083;\Petr_Ilich_CHajkovskij_Detskij_albom_-_Marsh_derevyannyh_soldatikov_dlya_1_klassa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9;&#1088;&#1086;&#1082;%20&#1084;&#1091;&#1079;&#1099;&#1082;&#1080;\&#1052;&#1091;&#1079;&#1099;&#1082;&#1072;&#1083;&#1100;&#1085;&#1099;&#1081;%20&#1084;&#1072;&#1090;&#1077;&#1088;&#1080;&#1072;&#1083;\&#1060;&#1080;&#1079;&#1082;&#1091;&#1083;&#1100;&#1090;&#1084;&#1080;&#1085;&#1091;&#1090;&#1082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88;&#1086;&#1082;%20&#1084;&#1091;&#1079;&#1099;&#1082;&#1080;\&#1052;&#1091;&#1079;&#1099;&#1082;&#1072;&#1083;&#1100;&#1085;&#1099;&#1081;%20&#1084;&#1072;&#1090;&#1077;&#1088;&#1080;&#1072;&#1083;\&#1056;&#1040;&#1057;&#1055;&#1045;&#1042;&#1050;&#1040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348880"/>
            <a:ext cx="813690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«Мелодия – душа музыки»</a:t>
            </a:r>
            <a:endParaRPr lang="ru-RU" sz="6000" b="1" dirty="0">
              <a:ln>
                <a:prstDash val="solid"/>
              </a:ln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640871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«Осень – раскрасавица»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95021"/>
            <a:ext cx="7776864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Светит солнце ласково, нежно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улыбается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в гости к нам пришла осень-раскрасавица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Яркая, зелёная, жёлтая и красная,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всегда весёлая, и всегда прекрасная,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Ветерком гонимая, листьями шуршащая,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осень любим мы, и поём от счастья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C079-9277-4FE6-89ED-6745E63A007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Picture 2" descr="http://uslide.ru/images/4/10361/736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"/>
            <a:ext cx="9144000" cy="685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chemeClr val="accent2">
                <a:lumMod val="75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886896_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3240360" cy="471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0" y="620688"/>
            <a:ext cx="5472608" cy="5544616"/>
            <a:chOff x="0" y="620688"/>
            <a:chExt cx="5472608" cy="5544616"/>
          </a:xfrm>
        </p:grpSpPr>
        <p:sp>
          <p:nvSpPr>
            <p:cNvPr id="8" name="Вертикальный свиток 7"/>
            <p:cNvSpPr/>
            <p:nvPr/>
          </p:nvSpPr>
          <p:spPr>
            <a:xfrm rot="10800000">
              <a:off x="0" y="620688"/>
              <a:ext cx="5472608" cy="5544616"/>
            </a:xfrm>
            <a:prstGeom prst="vertic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5616" y="1124744"/>
              <a:ext cx="3312368" cy="415498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</a:rPr>
                <a:t>Помогите разобраться. Зачем музыке нужна мелодия? </a:t>
              </a:r>
            </a:p>
            <a:p>
              <a:pPr algn="r"/>
              <a:r>
                <a:rPr lang="ru-RU" sz="4400" b="1" dirty="0" smtClean="0">
                  <a:solidFill>
                    <a:schemeClr val="accent2">
                      <a:lumMod val="50000"/>
                    </a:schemeClr>
                  </a:solidFill>
                  <a:latin typeface="Monotype Corsiva" pitchFamily="66" charset="0"/>
                </a:rPr>
                <a:t>Муза</a:t>
              </a:r>
              <a:endParaRPr 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064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060848"/>
            <a:ext cx="518457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«Вальс»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7" name="Чайковский - Вальс из Детского альбома.mp3">
            <a:hlinkClick r:id="" action="ppaction://noaction" highlightClick="1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4149080"/>
            <a:ext cx="936104" cy="93610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204864"/>
            <a:ext cx="770485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«Сладкая грёза»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5" name="Классика для малышей - Сладкая греза из Детского альбома (П.Чайковски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4365104"/>
            <a:ext cx="872480" cy="87248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88840"/>
            <a:ext cx="813690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«Марш деревянных солдатиков»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5" name="Petr_Ilich_CHajkovskij_Detskij_albom_-_Marsh_derevyannyh_soldatikov_dlya_1_klas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36296" y="4509120"/>
            <a:ext cx="1016496" cy="101649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420888"/>
            <a:ext cx="30963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dk1"/>
                </a:solidFill>
                <a:latin typeface="Monotype Corsiva" pitchFamily="66" charset="0"/>
              </a:rPr>
              <a:t>Танец</a:t>
            </a:r>
            <a:endParaRPr lang="ru-RU" sz="6000" dirty="0">
              <a:solidFill>
                <a:schemeClr val="dk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92696"/>
            <a:ext cx="30963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Песня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149080"/>
            <a:ext cx="30963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Марш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420888"/>
            <a:ext cx="40324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«</a:t>
            </a:r>
            <a:r>
              <a:rPr lang="ru-RU" sz="6000" dirty="0" smtClean="0">
                <a:solidFill>
                  <a:schemeClr val="dk1"/>
                </a:solidFill>
                <a:latin typeface="Monotype Corsiva" pitchFamily="66" charset="0"/>
              </a:rPr>
              <a:t>Вальс»</a:t>
            </a:r>
            <a:endParaRPr lang="ru-RU" sz="6000" dirty="0">
              <a:solidFill>
                <a:schemeClr val="dk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077072"/>
            <a:ext cx="40324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«Марш деревянных солдатиков»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764704"/>
            <a:ext cx="41044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«Сладкая грёза»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51920" y="980728"/>
            <a:ext cx="79208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851920" y="4437112"/>
            <a:ext cx="79208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779912" y="2708920"/>
            <a:ext cx="79208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093296"/>
            <a:ext cx="76328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pitchFamily="34" charset="0"/>
              </a:rPr>
              <a:t>П.И. Чайковский «Детский альбом»</a:t>
            </a:r>
            <a:endParaRPr lang="ru-RU" sz="3200" b="1" dirty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4338" name="Picture 2" descr="http://img15.nnm.me/c/4/8/a/8/adc1ab8bed5a86381ba6e64bb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140460" cy="5520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зкультмину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73023" y="692696"/>
            <a:ext cx="9217023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60648"/>
            <a:ext cx="640871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Разогреем голосок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4" name="РАСПЕ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476672"/>
            <a:ext cx="800472" cy="800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700808"/>
            <a:ext cx="734481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А-а-а-а-а-а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У-у-у-у-у-у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А-а-а-а-а-а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О-о-о-о-о-о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А-а-а-а-а-а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И-и-и-и-и-и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517232"/>
            <a:ext cx="734481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А-о-у-и-э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– 2 раза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звук 13">
            <a:hlinkClick r:id="" action="ppaction://noaction" highlightClick="1"/>
          </p:cNvPr>
          <p:cNvSpPr/>
          <p:nvPr/>
        </p:nvSpPr>
        <p:spPr>
          <a:xfrm rot="20115863">
            <a:off x="1432979" y="2902857"/>
            <a:ext cx="1119864" cy="947939"/>
          </a:xfrm>
          <a:prstGeom prst="actionButtonSou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370</TotalTime>
  <Words>109</Words>
  <Application>Microsoft Office PowerPoint</Application>
  <PresentationFormat>Экран (4:3)</PresentationFormat>
  <Paragraphs>34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All</cp:lastModifiedBy>
  <cp:revision>62</cp:revision>
  <dcterms:created xsi:type="dcterms:W3CDTF">2011-08-04T17:58:26Z</dcterms:created>
  <dcterms:modified xsi:type="dcterms:W3CDTF">2018-09-26T18:11:40Z</dcterms:modified>
</cp:coreProperties>
</file>