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8AD5A-956F-456D-930A-BCD4FA5566BE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8D8D-18DC-4E0E-994C-750BF11979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6408712" cy="266429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Отдых наш кончается,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Работа начинается.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Усердно будем мы трудиться,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Чтобы чему-то научиться.</a:t>
            </a:r>
          </a:p>
          <a:p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3347864" y="4725145"/>
            <a:ext cx="2664296" cy="1368152"/>
            <a:chOff x="7374" y="2232"/>
            <a:chExt cx="2088" cy="1568"/>
          </a:xfrm>
        </p:grpSpPr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7374" y="2232"/>
              <a:ext cx="385" cy="3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>
              <a:off x="7374" y="2824"/>
              <a:ext cx="385" cy="3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Oval 5"/>
            <p:cNvSpPr>
              <a:spLocks noChangeArrowheads="1"/>
            </p:cNvSpPr>
            <p:nvPr/>
          </p:nvSpPr>
          <p:spPr bwMode="auto">
            <a:xfrm>
              <a:off x="7374" y="3432"/>
              <a:ext cx="385" cy="3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Oval 4"/>
            <p:cNvSpPr>
              <a:spLocks noChangeArrowheads="1"/>
            </p:cNvSpPr>
            <p:nvPr/>
          </p:nvSpPr>
          <p:spPr bwMode="auto">
            <a:xfrm>
              <a:off x="9077" y="2232"/>
              <a:ext cx="385" cy="3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Oval 3"/>
            <p:cNvSpPr>
              <a:spLocks noChangeArrowheads="1"/>
            </p:cNvSpPr>
            <p:nvPr/>
          </p:nvSpPr>
          <p:spPr bwMode="auto">
            <a:xfrm>
              <a:off x="9077" y="2824"/>
              <a:ext cx="385" cy="3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" name="Oval 2"/>
            <p:cNvSpPr>
              <a:spLocks noChangeArrowheads="1"/>
            </p:cNvSpPr>
            <p:nvPr/>
          </p:nvSpPr>
          <p:spPr bwMode="auto">
            <a:xfrm>
              <a:off x="9077" y="3432"/>
              <a:ext cx="385" cy="3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56" name="Рисунок 0" descr="шаб-он-к-етки-текстуры-тетра-и-бумажный-при-анный-ква-ратную-форму-85326625.jpg"/>
          <p:cNvPicPr>
            <a:picLocks noChangeAspect="1" noChangeArrowheads="1"/>
          </p:cNvPicPr>
          <p:nvPr/>
        </p:nvPicPr>
        <p:blipFill>
          <a:blip r:embed="rId2" cstate="print"/>
          <a:srcRect b="66360"/>
          <a:stretch>
            <a:fillRect/>
          </a:stretch>
        </p:blipFill>
        <p:spPr bwMode="auto">
          <a:xfrm>
            <a:off x="395536" y="1412776"/>
            <a:ext cx="5488345" cy="1964203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83568" y="431089"/>
            <a:ext cx="3563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Запишите ответы.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95536" y="3717032"/>
            <a:ext cx="80648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Сравните числа при помощи математических знаков.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339752" y="4581128"/>
            <a:ext cx="48245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5      8           9       6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4      2           3       3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7      7           8       9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260648"/>
            <a:ext cx="2369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Карточка №1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170080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3       6       8       4       5      5       1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45811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566124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5508104" y="45811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>
            <a:off x="3347864" y="51571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>
            <a:off x="3347864" y="566124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>
            <a:off x="5436096" y="51571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e107d943f6f15f1706a8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732091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65175"/>
            <a:ext cx="58451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762000"/>
            <a:ext cx="5867400" cy="5334000"/>
            <a:chOff x="288" y="480"/>
            <a:chExt cx="3696" cy="3360"/>
          </a:xfrm>
        </p:grpSpPr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288" y="480"/>
              <a:ext cx="36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288" y="480"/>
              <a:ext cx="0" cy="336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288" y="3840"/>
              <a:ext cx="36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3984" y="480"/>
              <a:ext cx="0" cy="336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2160" y="480"/>
              <a:ext cx="0" cy="336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 flipV="1">
              <a:off x="288" y="2112"/>
              <a:ext cx="3696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58" name="AutoShape 2"/>
          <p:cNvSpPr>
            <a:spLocks noChangeArrowheads="1"/>
          </p:cNvSpPr>
          <p:nvPr/>
        </p:nvSpPr>
        <p:spPr bwMode="auto">
          <a:xfrm rot="532094">
            <a:off x="5029200" y="609600"/>
            <a:ext cx="574675" cy="512763"/>
          </a:xfrm>
          <a:prstGeom prst="star8">
            <a:avLst>
              <a:gd name="adj" fmla="val 38250"/>
            </a:avLst>
          </a:prstGeom>
          <a:solidFill>
            <a:srgbClr val="FF0000">
              <a:alpha val="9803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29" name="Picture 5" descr="P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8601">
            <a:off x="7265988" y="2206625"/>
            <a:ext cx="1524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AutoShape 15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243888" y="5949950"/>
            <a:ext cx="755650" cy="7191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5F5F5F"/>
                </a:solidFill>
                <a:latin typeface="Times New Roman" pitchFamily="18" charset="0"/>
              </a:rPr>
              <a:t>выход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-3.46821E-7 L -0.19462 -0.59237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1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9462 -0.59237 L -0.23871 -0.57202 L -0.28646 -0.5415 C -0.30087 -0.52786 -0.31042 -0.51907 -0.32031 -0.50775 C -0.33021 -0.49642 -0.33819 -0.48763 -0.34583 -0.47376 C -0.35347 -0.46173 -0.35851 -0.44971 -0.36614 -0.43538 C -0.37292 -0.42104 -0.38472 -0.40462 -0.39149 -0.38798 C -0.39826 -0.37133 -0.39913 -0.35884 -0.40677 -0.33618 C -0.41441 -0.31376 -0.43021 -0.27607 -0.43732 -0.25272 L -0.44913 -0.1963 L -0.45764 -0.12879 L -0.46094 -0.0541 L -0.46076 0.0037 L -0.45937 0.04763 L -0.44548 0.10058 L -0.4217 0.13896 L -0.39114 0.1526 " pathEditMode="relative" rAng="0" ptsTypes="FAfaafaaFAAAAAAAF">
                                      <p:cBhvr>
                                        <p:cTn id="12" dur="3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14 0.1526 L -0.34236 0.15376 L -0.32205 0.1489 C -0.31423 0.14613 -0.2967 0.13942 -0.28646 0.13341 C -0.27569 0.1274 -0.2658 0.11977 -0.25764 0.11306 C -0.24948 0.10636 -0.24687 0.10659 -0.23732 0.09272 C -0.22778 0.07861 -0.21267 0.05225 -0.2 0.0296 C -0.18732 0.00694 -0.17118 -0.02196 -0.16076 -0.0437 C -0.14913 -0.06428 -0.14566 -0.07353 -0.13698 -0.10035 C -0.12743 -0.12832 -0.11111 -0.17757 -0.1033 -0.20971 L -0.08976 -0.29318 L -0.08611 -0.37572 L -0.08819 -0.47838 L -0.10816 -0.53827 L -0.14045 -0.58104 L -0.18611 -0.59907 " pathEditMode="relative" rAng="0" ptsTypes="FAfaaaafaFAAAAAF">
                                      <p:cBhvr>
                                        <p:cTn id="15" dur="3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9462 -0.59237 L -0.01962 0.018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тематика-1-класс-игра-71.jpg"/>
          <p:cNvPicPr/>
          <p:nvPr/>
        </p:nvPicPr>
        <p:blipFill>
          <a:blip r:embed="rId2" cstate="print"/>
          <a:srcRect l="12262" t="35246" r="13557" b="9240"/>
          <a:stretch>
            <a:fillRect/>
          </a:stretch>
        </p:blipFill>
        <p:spPr>
          <a:xfrm>
            <a:off x="539552" y="980728"/>
            <a:ext cx="7848872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260648"/>
            <a:ext cx="48245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«Круговые примеры»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jik-iz-multfilma-smeshari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1184" y="332656"/>
            <a:ext cx="1622816" cy="1622816"/>
          </a:xfrm>
          <a:prstGeom prst="rect">
            <a:avLst/>
          </a:prstGeom>
        </p:spPr>
      </p:pic>
      <p:pic>
        <p:nvPicPr>
          <p:cNvPr id="7" name="Рисунок 6" descr="krosh-iz-multfilma-smeshari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4725144"/>
            <a:ext cx="2132856" cy="2132856"/>
          </a:xfrm>
          <a:prstGeom prst="rect">
            <a:avLst/>
          </a:prstGeom>
        </p:spPr>
      </p:pic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691680" y="980728"/>
            <a:ext cx="5832648" cy="3744416"/>
            <a:chOff x="1852" y="731"/>
            <a:chExt cx="5846" cy="3356"/>
          </a:xfrm>
        </p:grpSpPr>
        <p:sp>
          <p:nvSpPr>
            <p:cNvPr id="16387" name="Oval 3"/>
            <p:cNvSpPr>
              <a:spLocks noChangeArrowheads="1"/>
            </p:cNvSpPr>
            <p:nvPr/>
          </p:nvSpPr>
          <p:spPr bwMode="auto">
            <a:xfrm>
              <a:off x="4148" y="731"/>
              <a:ext cx="537" cy="49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88" name="Oval 4"/>
            <p:cNvSpPr>
              <a:spLocks noChangeArrowheads="1"/>
            </p:cNvSpPr>
            <p:nvPr/>
          </p:nvSpPr>
          <p:spPr bwMode="auto">
            <a:xfrm>
              <a:off x="7161" y="1680"/>
              <a:ext cx="537" cy="49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>
              <a:off x="5914" y="3593"/>
              <a:ext cx="537" cy="49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0" name="Oval 6"/>
            <p:cNvSpPr>
              <a:spLocks noChangeArrowheads="1"/>
            </p:cNvSpPr>
            <p:nvPr/>
          </p:nvSpPr>
          <p:spPr bwMode="auto">
            <a:xfrm>
              <a:off x="2948" y="3378"/>
              <a:ext cx="537" cy="49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auto">
            <a:xfrm>
              <a:off x="1852" y="1573"/>
              <a:ext cx="537" cy="49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67944" y="98072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191683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3808" y="386104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41490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206084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63</Words>
  <Application>Microsoft Office PowerPoint</Application>
  <PresentationFormat>Экран (4:3)</PresentationFormat>
  <Paragraphs>24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All</cp:lastModifiedBy>
  <cp:revision>5</cp:revision>
  <dcterms:created xsi:type="dcterms:W3CDTF">2018-10-22T20:23:42Z</dcterms:created>
  <dcterms:modified xsi:type="dcterms:W3CDTF">2018-10-24T13:09:32Z</dcterms:modified>
</cp:coreProperties>
</file>